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4b306e5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4b306e5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4b306e58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4b306e58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4b306e58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4b306e58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4b306e58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4b306e58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b306e58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b306e58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4b306e58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4b306e58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river has 15k missed pickups, metro has 3.5k, waste ind has a measly 1253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4b306e58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4b306e58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696" y="-843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 Waste Solutions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5075" y="1693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Lyon, Logan Brooks, </a:t>
            </a:r>
            <a:r>
              <a:rPr lang="en"/>
              <a:t>Michael</a:t>
            </a:r>
            <a:r>
              <a:rPr lang="en"/>
              <a:t> McFarland, Walter Lovett</a:t>
            </a:r>
            <a:endParaRPr/>
          </a:p>
        </p:txBody>
      </p:sp>
      <p:pic>
        <p:nvPicPr>
          <p:cNvPr descr="I need a logo for our waste management data analytics firm. Please give me a Byte Waste Solutions Logo.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950" y="2401100"/>
            <a:ext cx="3201475" cy="27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48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8350" y="529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replaced N/A’s in Trash Hauler, and Trash Route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the Trash Hauler company names all capitalized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Counted all of the missed counts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up float to integer ZIP Code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a </a:t>
            </a:r>
            <a:r>
              <a:rPr lang="en"/>
              <a:t>recurring</a:t>
            </a:r>
            <a:r>
              <a:rPr lang="en"/>
              <a:t> S in Trash Route at the end of some data (ex: 2303S -&gt; 2303)</a:t>
            </a:r>
            <a:endParaRPr/>
          </a:p>
        </p:txBody>
      </p:sp>
      <p:pic>
        <p:nvPicPr>
          <p:cNvPr descr="hyper realistic image of 2  male data analyst , one Caucasian and one black doing messy data cleanup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4450"/>
            <a:ext cx="9144000" cy="26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684300" y="1085100"/>
            <a:ext cx="44598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50" y="2272975"/>
            <a:ext cx="4758826" cy="12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38" y="3534275"/>
            <a:ext cx="4721850" cy="16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Screenshot 2025-09-24 1817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4234"/>
            <a:ext cx="9144000" cy="2327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sh cans neatly lined up in a neighborhood with the Nashville skyline in the background or distance"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545825"/>
            <a:ext cx="4459800" cy="3597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for the city of Nashville"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6350" y="621500"/>
            <a:ext cx="1235400" cy="16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91000" y="1198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0" y="80400"/>
            <a:ext cx="88584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1017726"/>
            <a:ext cx="8446499" cy="420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6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crews compare to contractors performance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 title="image_2025-09-24_14303648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9300"/>
            <a:ext cx="9144000" cy="44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each trash hauler owe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 title="Dashboard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5375"/>
            <a:ext cx="9143999" cy="41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were the total missed pickup by route?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 title="image_2025-09-25_1054360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4275"/>
            <a:ext cx="9143999" cy="46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